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Arimo" charset="1" panose="020B0604020202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5"/>
            <a:ext cx="18288000" cy="10277475"/>
          </a:xfrm>
          <a:custGeom>
            <a:avLst/>
            <a:gdLst/>
            <a:ahLst/>
            <a:cxnLst/>
            <a:rect r="r" b="b" t="t" l="l"/>
            <a:pathLst>
              <a:path h="10277475" w="18288000">
                <a:moveTo>
                  <a:pt x="0" y="0"/>
                </a:moveTo>
                <a:lnTo>
                  <a:pt x="18288000" y="0"/>
                </a:lnTo>
                <a:lnTo>
                  <a:pt x="18288000" y="10277475"/>
                </a:lnTo>
                <a:lnTo>
                  <a:pt x="0" y="10277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8049" y="2233308"/>
            <a:ext cx="75086" cy="586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33645" y="2698635"/>
            <a:ext cx="71273" cy="589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20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5"/>
            <a:ext cx="18288000" cy="10277475"/>
          </a:xfrm>
          <a:custGeom>
            <a:avLst/>
            <a:gdLst/>
            <a:ahLst/>
            <a:cxnLst/>
            <a:rect r="r" b="b" t="t" l="l"/>
            <a:pathLst>
              <a:path h="10277475" w="18288000">
                <a:moveTo>
                  <a:pt x="0" y="0"/>
                </a:moveTo>
                <a:lnTo>
                  <a:pt x="18288000" y="0"/>
                </a:lnTo>
                <a:lnTo>
                  <a:pt x="18288000" y="10277475"/>
                </a:lnTo>
                <a:lnTo>
                  <a:pt x="0" y="10277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7825" y="2200789"/>
            <a:ext cx="144799" cy="1141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5"/>
              </a:lnSpc>
            </a:pPr>
            <a:r>
              <a:rPr lang="en-US" sz="40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89976" y="2686507"/>
            <a:ext cx="3028893" cy="6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Why</a:t>
            </a: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Pilot?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71320" y="3124426"/>
            <a:ext cx="83632" cy="68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5"/>
            <a:ext cx="18288000" cy="10277475"/>
          </a:xfrm>
          <a:custGeom>
            <a:avLst/>
            <a:gdLst/>
            <a:ahLst/>
            <a:cxnLst/>
            <a:rect r="r" b="b" t="t" l="l"/>
            <a:pathLst>
              <a:path h="10277475" w="18288000">
                <a:moveTo>
                  <a:pt x="0" y="0"/>
                </a:moveTo>
                <a:lnTo>
                  <a:pt x="18288000" y="0"/>
                </a:lnTo>
                <a:lnTo>
                  <a:pt x="18288000" y="10277475"/>
                </a:lnTo>
                <a:lnTo>
                  <a:pt x="0" y="10277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90052" y="1810207"/>
            <a:ext cx="122187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6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231828" y="2762593"/>
            <a:ext cx="91640" cy="76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AutoShape 5" id="5"/>
          <p:cNvSpPr/>
          <p:nvPr/>
        </p:nvSpPr>
        <p:spPr>
          <a:xfrm>
            <a:off x="773927" y="2894095"/>
            <a:ext cx="14760335" cy="0"/>
          </a:xfrm>
          <a:prstGeom prst="line">
            <a:avLst/>
          </a:prstGeom>
          <a:ln cap="flat" w="38100">
            <a:solidFill>
              <a:srgbClr val="736CA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77475"/>
          </a:xfrm>
          <a:custGeom>
            <a:avLst/>
            <a:gdLst/>
            <a:ahLst/>
            <a:cxnLst/>
            <a:rect r="r" b="b" t="t" l="l"/>
            <a:pathLst>
              <a:path h="10277475" w="18288000">
                <a:moveTo>
                  <a:pt x="0" y="0"/>
                </a:moveTo>
                <a:lnTo>
                  <a:pt x="18288000" y="0"/>
                </a:lnTo>
                <a:lnTo>
                  <a:pt x="18288000" y="10277475"/>
                </a:lnTo>
                <a:lnTo>
                  <a:pt x="0" y="10277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668760" y="676504"/>
            <a:ext cx="718842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43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2025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62100" y="9268092"/>
            <a:ext cx="2842708" cy="367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5F5FF"/>
                </a:solidFill>
                <a:latin typeface="Arimo"/>
                <a:ea typeface="Arimo"/>
                <a:cs typeface="Arimo"/>
                <a:sym typeface="Arimo"/>
              </a:rPr>
              <a:t>contact@infoland.kz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05725" y="9268092"/>
            <a:ext cx="1504950" cy="367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5F5FF"/>
                </a:solidFill>
                <a:latin typeface="Arimo"/>
                <a:ea typeface="Arimo"/>
                <a:cs typeface="Arimo"/>
                <a:sym typeface="Arimo"/>
              </a:rPr>
              <a:t>infoland.kz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93763" y="2514905"/>
            <a:ext cx="85811" cy="49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62724" y="2155710"/>
            <a:ext cx="75081" cy="589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20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00911" y="2603380"/>
            <a:ext cx="75081" cy="589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20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89148" y="2279533"/>
            <a:ext cx="75081" cy="24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20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690497" y="3248225"/>
            <a:ext cx="75081" cy="586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20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97064" y="2441460"/>
            <a:ext cx="75081" cy="589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20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42568" y="2549145"/>
            <a:ext cx="98984" cy="767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5"/>
            <a:ext cx="18288000" cy="10277475"/>
          </a:xfrm>
          <a:custGeom>
            <a:avLst/>
            <a:gdLst/>
            <a:ahLst/>
            <a:cxnLst/>
            <a:rect r="r" b="b" t="t" l="l"/>
            <a:pathLst>
              <a:path h="10277475" w="18288000">
                <a:moveTo>
                  <a:pt x="0" y="0"/>
                </a:moveTo>
                <a:lnTo>
                  <a:pt x="18288000" y="0"/>
                </a:lnTo>
                <a:lnTo>
                  <a:pt x="18288000" y="10277475"/>
                </a:lnTo>
                <a:lnTo>
                  <a:pt x="0" y="10277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2019" y="2233174"/>
            <a:ext cx="75086" cy="586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DAFu40t4Ag4</dc:identifier>
  <dcterms:modified xsi:type="dcterms:W3CDTF">2011-08-01T06:04:30Z</dcterms:modified>
  <cp:revision>1</cp:revision>
  <dc:title>Infoland_CIS Forum</dc:title>
</cp:coreProperties>
</file>